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7latki produkty rozpuszczalne w wodzie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7latki produkty rozpuszczalne w wodzie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7latki produkty rozpuszczalne w wodzie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produkty rozpuszczalne w wodzie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7latki produkty rozpuszczalne w wodzie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